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f44e3cccd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f44e3ccc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d37d3b77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d37d3b77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57f3c093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57f3c093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4c460f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4c460f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f4c460f8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f4c460f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f44e3cb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f44e3cb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f44e3cb7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f44e3cb7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44e3cb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f44e3cb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d37d3b77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d37d3b77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37d3b77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d37d3b77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d37d3b77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d37d3b77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f44e3cccd_2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f44e3ccc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44e3ccc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44e3ccc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210fec17b6ab6d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210fec17b6ab6d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f44e3ccc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f44e3ccc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f44e3cccd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f44e3cccd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f44e3cccd_2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f44e3ccc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44e3cccd_2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44e3ccc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f44e3cccd_2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f44e3ccc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f44e3cccd_2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f44e3cccd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44e3cccd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f44e3cccd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f44e3cccd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f44e3cccd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AutoNum type="arabicParenR"/>
            </a:pPr>
            <a:r>
              <a:rPr lang="en" sz="14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Source code released under the EPL remains available in third party repositories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d37d3b77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d37d3b77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en.wikipedia.org/wiki/Symbian" TargetMode="External"/><Relationship Id="rId4" Type="http://schemas.openxmlformats.org/officeDocument/2006/relationships/hyperlink" Target="https://en.wikipedia.org/wiki/Mobile_operating_system" TargetMode="External"/><Relationship Id="rId5" Type="http://schemas.openxmlformats.org/officeDocument/2006/relationships/hyperlink" Target="https://www.researchgate.net/figure/Architecture-of-Symbian-Mobile-OS_fig1_280310649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Symbian Operating System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mobile OS made based on C++</a:t>
            </a:r>
            <a:endParaRPr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390525" y="3519400"/>
            <a:ext cx="30000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Suyash 21137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Shubham 21118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Sanyam 21119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25600" y="168250"/>
            <a:ext cx="4045200" cy="9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Until Symbian OS v9 - non-standard exception handling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v9 - standard exception handling</a:t>
            </a:r>
            <a:endParaRPr/>
          </a:p>
        </p:txBody>
      </p:sp>
      <p:cxnSp>
        <p:nvCxnSpPr>
          <p:cNvPr id="131" name="Google Shape;131;p22"/>
          <p:cNvCxnSpPr>
            <a:stCxn id="132" idx="2"/>
            <a:endCxn id="133" idx="1"/>
          </p:cNvCxnSpPr>
          <p:nvPr/>
        </p:nvCxnSpPr>
        <p:spPr>
          <a:xfrm>
            <a:off x="1116988" y="3160350"/>
            <a:ext cx="943200" cy="807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2"/>
          <p:cNvCxnSpPr>
            <a:stCxn id="132" idx="2"/>
            <a:endCxn id="135" idx="1"/>
          </p:cNvCxnSpPr>
          <p:nvPr/>
        </p:nvCxnSpPr>
        <p:spPr>
          <a:xfrm flipH="1" rot="10800000">
            <a:off x="1116988" y="2560650"/>
            <a:ext cx="943200" cy="5997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2"/>
          <p:cNvSpPr/>
          <p:nvPr/>
        </p:nvSpPr>
        <p:spPr>
          <a:xfrm rot="-5400000">
            <a:off x="-404612" y="2897700"/>
            <a:ext cx="25179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Symbian OS exception Handling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2060163" y="229799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 - standard / symbian native c++ exceptions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2060163" y="370494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 c++ exceptions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Symbian OS native exception handling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71900" y="1747825"/>
            <a:ext cx="82221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ill v9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Exception - initiated by invoking leave and caught by trapping leave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method leaves - normal path of program execution is abandoned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leave is propagated back through the call stack until it is explicitly trapped by a handler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leave is not trapped in program, system handles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Cleanup stack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Leaves / traps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2550" y="1702750"/>
            <a:ext cx="8460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</a:t>
            </a:r>
            <a:r>
              <a:rPr lang="en"/>
              <a:t>er::Leave() is analogous to a C++ throw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TRAP and TRAPD  are analogous to a combination of try and catch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Leave unwinds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don’t trap a leave, it will propagate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every leave should be trapped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C++ Exceptions in Symbian OSv9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60950" y="1822950"/>
            <a:ext cx="8222100" cy="22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v9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different approaches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 of the native leave/trap framework is unchanged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Leave mechanism is faster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4294967295" type="body"/>
          </p:nvPr>
        </p:nvSpPr>
        <p:spPr>
          <a:xfrm>
            <a:off x="516750" y="101650"/>
            <a:ext cx="8220000" cy="46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// some code block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{</a:t>
            </a:r>
            <a:endParaRPr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…</a:t>
            </a:r>
            <a:endParaRPr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// try block</a:t>
            </a:r>
            <a:endParaRPr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Try {</a:t>
            </a:r>
            <a:endParaRPr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// perform some action that might fail, for example</a:t>
            </a:r>
            <a:endParaRPr sz="13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// memory allocation, or file system or network operation</a:t>
            </a:r>
            <a:endParaRPr sz="13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}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catch ( exception ) {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// handle the failure</a:t>
            </a:r>
            <a:endParaRPr sz="13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return failure;</a:t>
            </a:r>
            <a:endParaRPr sz="13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}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…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return success;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}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C++ exceptions do not use a cleanup stack, therefore code that uses standard exceptions should manually ensure that memory leaks do not occur when an exception is raised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porting standard C++ code to Symbian OS, this is an essential step toward ensuring that code written for other platforms will have robust behavior on a typical Symbian OS device</a:t>
            </a:r>
            <a:endParaRPr/>
          </a:p>
        </p:txBody>
      </p:sp>
      <p:sp>
        <p:nvSpPr>
          <p:cNvPr id="164" name="Google Shape;16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C++ Exceptions in Symbian OSv9 </a:t>
            </a:r>
            <a:r>
              <a:rPr lang="en"/>
              <a:t>(Contd.)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making clone, which exception handling to choose??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choice between Symbian native exceptions and standard C++ exceptions is best made depending on whether new code is being written or existing code is being ported.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Whichever approach is taken, the three most critical rules for error handling are: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always be ready to handle errors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handle errors without losing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handle errors without leaking memory / resource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r>
              <a:rPr lang="en"/>
              <a:t>Development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471900" y="1919075"/>
            <a:ext cx="3999900" cy="30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/>
              <a:t>Qt</a:t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of 2010, the SDK for Symbian is standard C++, using Qt. It can be used with either Qt Creator, or Carbide.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u="sng"/>
              <a:t>Symbian C++</a:t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Symbian OS is written in C++ using Symbian Software's coding standards, it is possible to develop using Symbian C++, although it is not a standard implementation.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/>
              <a:t>Deployment</a:t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Once developed, Symbian applications need to find a route to customers' mobile phones. They are packaged in SIS files which may be installed over-the-air, via PC connect, Bluetooth or on a memory card.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Symbian is a discontinued mobile operating system and computing platform designed for smartphones.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Symbian was used by old smartphones such as Samsung, Motorola, Sony Ericsson and Nokia, well before android and ios.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575" y="2270524"/>
            <a:ext cx="3395699" cy="13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Symbian OS System Model contains the following layers :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UI Framework Layer:				Application Services Layer (Ex: Java ME)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Basic Services Layer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Kernel Services and hardware Interface Layer</a:t>
            </a:r>
            <a:endParaRPr sz="1900"/>
          </a:p>
        </p:txBody>
      </p:sp>
      <p:sp>
        <p:nvSpPr>
          <p:cNvPr id="193" name="Google Shape;193;p32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OS Services Layer: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Generic OS Services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Communication Services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Multimedia and Graphics Services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Connectivity Services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700" y="174387"/>
            <a:ext cx="5298600" cy="47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265500" y="494055"/>
            <a:ext cx="4045200" cy="10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Choice of development of language</a:t>
            </a:r>
            <a:endParaRPr sz="2800"/>
          </a:p>
        </p:txBody>
      </p:sp>
      <p:sp>
        <p:nvSpPr>
          <p:cNvPr id="204" name="Google Shape;204;p34"/>
          <p:cNvSpPr txBox="1"/>
          <p:nvPr>
            <p:ph idx="1" type="subTitle"/>
          </p:nvPr>
        </p:nvSpPr>
        <p:spPr>
          <a:xfrm>
            <a:off x="265500" y="1882199"/>
            <a:ext cx="4045200" cy="24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Symbian C++ is most powerful.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Provides greatest access to Capabilities of 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Fastest because it runs on Natively Compiled Code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b="7285" l="48872" r="0" t="23720"/>
          <a:stretch/>
        </p:blipFill>
        <p:spPr>
          <a:xfrm>
            <a:off x="5135364" y="786349"/>
            <a:ext cx="3528250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Some Cool Facts about Symbian OS :</a:t>
            </a:r>
            <a:endParaRPr sz="3100"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814350" y="2001717"/>
            <a:ext cx="7515300" cy="27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Symbian OS targets a very specialized device domain: that of communications-centric mobile devices generally, and of mobile phones in particular.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such devices, the possibilities for resource allocations to fail are much greater than in big systems of the kind the C++ language originally targeted (telephone exchanges, for example).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vs. Symbian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191100" y="1919075"/>
            <a:ext cx="438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Android was made using Java Programming Language.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Android is designed around touch capable devices.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Android was more resource heavy as compared to Symbian.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Android got frequent updates due to which it always stayed ahead of competition.</a:t>
            </a:r>
            <a:endParaRPr/>
          </a:p>
        </p:txBody>
      </p:sp>
      <p:sp>
        <p:nvSpPr>
          <p:cNvPr id="218" name="Google Shape;218;p36"/>
          <p:cNvSpPr txBox="1"/>
          <p:nvPr>
            <p:ph idx="2" type="body"/>
          </p:nvPr>
        </p:nvSpPr>
        <p:spPr>
          <a:xfrm>
            <a:off x="4572000" y="1919075"/>
            <a:ext cx="438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Symbian was made using C++ Programming Language.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Symbian was designed around keypad  devices.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Symbian was lightweight and often needed less computing power.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Symbian is somewhat outdated and didn’t get much  updates over time.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idx="4294967295" type="title"/>
          </p:nvPr>
        </p:nvSpPr>
        <p:spPr>
          <a:xfrm>
            <a:off x="773700" y="1016994"/>
            <a:ext cx="7917900" cy="16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“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significant advantages that will not be forgotten is the long battery life offered by the devices.</a:t>
            </a:r>
            <a:r>
              <a:rPr b="1" lang="en">
                <a:solidFill>
                  <a:srgbClr val="000000"/>
                </a:solidFill>
              </a:rPr>
              <a:t>”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224" name="Google Shape;224;p37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7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Team Symbian</a:t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25" y="3626825"/>
            <a:ext cx="37147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08100" y="2219394"/>
            <a:ext cx="852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Exception Handling in Symbian OS Ben Morris Published by the Symbian Developer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https://en.wikipedia.org/wiki/Symbian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https://en.wikipedia.org/wiki/Mobile_operating_system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https://www.researchgate.net/figure/Architecture-of-Symbian-Mobile-OS_fig1_280310649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44825" y="2787700"/>
            <a:ext cx="24534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Black and white upward shot of Golden Gate Bridge" id="238" name="Google Shape;238;p3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(contd.)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42050" y="1933450"/>
            <a:ext cx="4444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Symbian OS was written using C++ using Symbian s</a:t>
            </a:r>
            <a:r>
              <a:rPr lang="en"/>
              <a:t>oftware</a:t>
            </a:r>
            <a:r>
              <a:rPr lang="en"/>
              <a:t> coding standards.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Symbian OS </a:t>
            </a:r>
            <a:r>
              <a:rPr lang="en"/>
              <a:t>was released exclusively on ARM processors, although an unreleased x86 port existed.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Symbian OS was the most popular smartphone OS on a worldwide average until the end of 2010.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350" y="1750175"/>
            <a:ext cx="1524490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463" y="1750163"/>
            <a:ext cx="2030132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4916463" y="4375800"/>
            <a:ext cx="19224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Symbian v9.1 with a S60v3 interface, on a Nokia E61.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946600" y="4375800"/>
            <a:ext cx="229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Home screen of Nokia Belle Feature Pack 2 (last version of Symbian).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Symbian 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of Symbian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Symbian was originally developed as a proprietary software OS</a:t>
            </a:r>
            <a:r>
              <a:rPr lang="en"/>
              <a:t> for PDA</a:t>
            </a:r>
            <a:r>
              <a:rPr lang="en"/>
              <a:t> in 1998 by the Symbian Ltd. consortium.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Symbian originated from EPOC32, an operating system created by Psion in the 1990s.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June 1998, Psion Software became Symbian Ltd., a major joint venture between Psion, Ericsson, Motorola, and Nokia.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 June 2008, Nokia acquired Symbian Ltd., and a independent non-profit organization called the Symbian Foundation was established.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Symbian OS and its associated user interfaces S60, UIQ and MOAP(S) were contributed by their owners Nokia, NTT DoCoMo, Sony Ericsson and Symbian Ltd.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Symbian platform was officially made available as Free software in February 2010.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no major competition in the smartphone OS, Symbian reached as high as 67% of the global smartphone market share in 2006, as you can see from the figure.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Due to newer and simpler OS like android, ios etc. and lack of evolution, Symbian’s market share was dropped as low as 0.2% on Q2 of 2013.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1809" l="0" r="0" t="1934"/>
          <a:stretch/>
        </p:blipFill>
        <p:spPr>
          <a:xfrm>
            <a:off x="3459900" y="589050"/>
            <a:ext cx="5514400" cy="37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of Symbian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71900" y="212052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</a:t>
            </a:r>
            <a:r>
              <a:rPr lang="en"/>
              <a:t> 11 February 2011, </a:t>
            </a:r>
            <a:r>
              <a:rPr lang="en"/>
              <a:t>Stephen Elop, CEO of Nokia announced a partnership with Microsoft that would see Nokia adopt Windows Phone as its primary smartphone platform</a:t>
            </a:r>
            <a:r>
              <a:rPr lang="en"/>
              <a:t> and </a:t>
            </a:r>
            <a:r>
              <a:rPr lang="en"/>
              <a:t>Symbian would be gradually phased out.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As a consequence, Symbian's market share fell, and application developers for Symbian dropped out rapidly.</a:t>
            </a:r>
            <a:endParaRPr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694100" y="212052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in June 2011 indicated that over 39% of mobile developers using Symbian at the time of publication were planning to abandon the platform.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By 5 April 2011, Nokia ceased to make free any portion of the Symbian software and reduced its collaboration to a small group of pre-selected partners in Japan.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of Symbian (contd. )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71900" y="221452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22 June 2011, Nokia made an agreement with Accenture for an outsourcing program. Accenture will provide Symbian-based software development and support services to Nokia through 2016.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About 2,800 Nokia employees became Accenture employees as of October 2011. The transfer was completed on 30 September 2011.</a:t>
            </a:r>
            <a:endParaRPr/>
          </a:p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4694100" y="221452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Nokia terminated its support of software development and maintenance for Symbian with effect from 1 January 2014.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Nokia started refusing to publish new or changed Symbian applications or content in the Nokia Store and terminating its 'Symbian Signed' program for software certification. This marks end of Symbian.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 Handling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